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14D6C50-8510-4937-8640-9802DF831ACC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A8508C1-38EF-4793-9CF9-7922461AE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C50-8510-4937-8640-9802DF831ACC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08C1-38EF-4793-9CF9-7922461AE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C50-8510-4937-8640-9802DF831ACC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08C1-38EF-4793-9CF9-7922461AE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C50-8510-4937-8640-9802DF831ACC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08C1-38EF-4793-9CF9-7922461AE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C50-8510-4937-8640-9802DF831ACC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08C1-38EF-4793-9CF9-7922461AE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C50-8510-4937-8640-9802DF831ACC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08C1-38EF-4793-9CF9-7922461AEE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C50-8510-4937-8640-9802DF831ACC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08C1-38EF-4793-9CF9-7922461AEE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C50-8510-4937-8640-9802DF831ACC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08C1-38EF-4793-9CF9-7922461AE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6C50-8510-4937-8640-9802DF831ACC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08C1-38EF-4793-9CF9-7922461AE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14D6C50-8510-4937-8640-9802DF831ACC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A8508C1-38EF-4793-9CF9-7922461AE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14D6C50-8510-4937-8640-9802DF831ACC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A8508C1-38EF-4793-9CF9-7922461AE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14D6C50-8510-4937-8640-9802DF831ACC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8508C1-38EF-4793-9CF9-7922461AEE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66800"/>
            <a:ext cx="328997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2895600" cy="43434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7400"/>
            <a:ext cx="308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3733800" cy="5600702"/>
          </a:xfrm>
        </p:spPr>
      </p:pic>
    </p:spTree>
    <p:extLst>
      <p:ext uri="{BB962C8B-B14F-4D97-AF65-F5344CB8AC3E}">
        <p14:creationId xmlns:p14="http://schemas.microsoft.com/office/powerpoint/2010/main" val="9827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27314"/>
            <a:ext cx="3240616" cy="48609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57" y="838200"/>
            <a:ext cx="3251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62188"/>
            <a:ext cx="3429000" cy="51435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86" y="838200"/>
            <a:ext cx="39365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01318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4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Pittsburgh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ppsadmin</dc:creator>
  <cp:lastModifiedBy>ppsadmin</cp:lastModifiedBy>
  <cp:revision>2</cp:revision>
  <dcterms:created xsi:type="dcterms:W3CDTF">2013-04-11T13:42:23Z</dcterms:created>
  <dcterms:modified xsi:type="dcterms:W3CDTF">2013-04-11T14:02:46Z</dcterms:modified>
</cp:coreProperties>
</file>